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707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40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981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172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7752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24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3490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78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566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430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189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725D-DF6D-4369-B450-0011996EC7F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E9879-6A26-4C12-B685-12360C7629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32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0" y="2060848"/>
            <a:ext cx="12596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396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0" y="2060848"/>
            <a:ext cx="12596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0" y="2564904"/>
            <a:ext cx="12596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555776" y="1772816"/>
            <a:ext cx="142930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876256" y="2708920"/>
            <a:ext cx="8640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8861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1475656" y="3284984"/>
            <a:ext cx="75608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3" name="Yuvarlatılmış Dikdörtgen 2"/>
          <p:cNvSpPr/>
          <p:nvPr/>
        </p:nvSpPr>
        <p:spPr>
          <a:xfrm flipV="1">
            <a:off x="467544" y="3645024"/>
            <a:ext cx="10081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1445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0" y="404664"/>
            <a:ext cx="3235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1145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1115616" y="908720"/>
            <a:ext cx="576064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9440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SPORLARI ŞİFRE İSTEĞİ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 KODU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OKULUN ADI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MÜDÜRÜ’NÜN ADI SOYADI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E-MAİL ADRESİ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0532 053 29 59 NUMARALI TELEFONA YUKARIDAKİ BİLGİLERLE BERABER SMS GÖNDERİLEREK ŞİFRE İSTEĞİ TALEBİNDE BULUNULACAK.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" y="10923"/>
            <a:ext cx="9144000" cy="68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0" y="2348880"/>
            <a:ext cx="12596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9626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1475656" y="1844824"/>
            <a:ext cx="20882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6804248" y="6129300"/>
            <a:ext cx="720080" cy="324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357818" y="2000240"/>
            <a:ext cx="242889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8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5220072" y="3789040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2302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6876256" y="6093296"/>
            <a:ext cx="64807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3347864" y="2924944"/>
            <a:ext cx="151216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3485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3347864" y="2924944"/>
            <a:ext cx="29523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083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3275856" y="3212976"/>
            <a:ext cx="2952328" cy="3366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3275856" y="3789040"/>
            <a:ext cx="1656184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596336" y="5733256"/>
            <a:ext cx="64807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4059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5148064" y="3789040"/>
            <a:ext cx="7092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6310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</Words>
  <Application>Microsoft Office PowerPoint</Application>
  <PresentationFormat>Ekran Gösterisi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OKUL SPORLARI ŞİFRE İSTEĞİ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okul</dc:creator>
  <cp:lastModifiedBy>spor şube md</cp:lastModifiedBy>
  <cp:revision>32</cp:revision>
  <dcterms:created xsi:type="dcterms:W3CDTF">2018-03-15T12:16:23Z</dcterms:created>
  <dcterms:modified xsi:type="dcterms:W3CDTF">2018-03-15T13:29:57Z</dcterms:modified>
</cp:coreProperties>
</file>